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62" r:id="rId2"/>
    <p:sldId id="291" r:id="rId3"/>
    <p:sldId id="284" r:id="rId4"/>
    <p:sldId id="283" r:id="rId5"/>
    <p:sldId id="258" r:id="rId6"/>
    <p:sldId id="289" r:id="rId7"/>
    <p:sldId id="28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B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709" autoAdjust="0"/>
  </p:normalViewPr>
  <p:slideViewPr>
    <p:cSldViewPr>
      <p:cViewPr varScale="1">
        <p:scale>
          <a:sx n="81" d="100"/>
          <a:sy n="81" d="100"/>
        </p:scale>
        <p:origin x="150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1-09T14:23:04.131" idx="1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68671-3028-488F-A11D-3ECFC9366913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0985B-3896-4097-B9BB-000287B75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8DD63-6E94-42D9-9804-33BD304B89C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7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7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52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34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87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64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89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78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3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7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4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0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1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9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8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2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hyperlink" Target="http://www.youtube.com/watch?v=Q1N6iXVZ6YQ" TargetMode="Externa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D:\zeb\Slide Designs\Dreamlike_flowers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76200"/>
            <a:ext cx="9192352" cy="6858000"/>
          </a:xfrm>
          <a:prstGeom prst="rect">
            <a:avLst/>
          </a:prstGeom>
          <a:noFill/>
        </p:spPr>
      </p:pic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288282"/>
              </p:ext>
            </p:extLst>
          </p:nvPr>
        </p:nvGraphicFramePr>
        <p:xfrm>
          <a:off x="3124200" y="3657600"/>
          <a:ext cx="4918214" cy="1083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orelDRAW" r:id="rId5" imgW="6894360" imgH="1514520" progId="">
                  <p:embed/>
                </p:oleObj>
              </mc:Choice>
              <mc:Fallback>
                <p:oleObj name="CorelDRAW" r:id="rId5" imgW="6894360" imgH="151452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657600"/>
                        <a:ext cx="4918214" cy="10831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914400" y="26670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685800"/>
            <a:ext cx="8610600" cy="440120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Presentation</a:t>
            </a:r>
            <a:b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</a:t>
            </a:r>
            <a:b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URDU NASAR</a:t>
            </a:r>
            <a:b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Presented by</a:t>
            </a:r>
          </a:p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DR. Sabiha Sayyad</a:t>
            </a:r>
            <a:b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From</a:t>
            </a:r>
            <a:b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Night College of Arts and Commerce ,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Ichalkarnaji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b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Urdu Department</a:t>
            </a:r>
            <a:b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D:\zeb\Slide Designs\wallpaper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334571"/>
              </p:ext>
            </p:extLst>
          </p:nvPr>
        </p:nvGraphicFramePr>
        <p:xfrm>
          <a:off x="2743200" y="304800"/>
          <a:ext cx="5781675" cy="16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CorelDRAW" r:id="rId4" imgW="6827040" imgH="1919520" progId="">
                  <p:embed/>
                </p:oleObj>
              </mc:Choice>
              <mc:Fallback>
                <p:oleObj name="CorelDRAW" r:id="rId4" imgW="6827040" imgH="191952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04800"/>
                        <a:ext cx="5781675" cy="1676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zeb\Slide Designs\powerpoint-templates-violet1[2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841" name="Object 1"/>
          <p:cNvGraphicFramePr>
            <a:graphicFrameLocks noChangeAspect="1"/>
          </p:cNvGraphicFramePr>
          <p:nvPr/>
        </p:nvGraphicFramePr>
        <p:xfrm>
          <a:off x="1561066" y="457200"/>
          <a:ext cx="6439934" cy="494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CorelDRAW" r:id="rId4" imgW="7494480" imgH="5755680" progId="">
                  <p:embed/>
                </p:oleObj>
              </mc:Choice>
              <mc:Fallback>
                <p:oleObj name="CorelDRAW" r:id="rId4" imgW="7494480" imgH="575568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1066" y="457200"/>
                        <a:ext cx="6439934" cy="494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hlinkClick r:id="rId6"/>
          </p:cNvPr>
          <p:cNvSpPr txBox="1"/>
          <p:nvPr/>
        </p:nvSpPr>
        <p:spPr>
          <a:xfrm>
            <a:off x="457200" y="28956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VIDEO LINK</a:t>
            </a:r>
          </a:p>
        </p:txBody>
      </p:sp>
    </p:spTree>
  </p:cSld>
  <p:clrMapOvr>
    <a:masterClrMapping/>
  </p:clrMapOvr>
  <p:transition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zeb\Slide Designs\free-christmas-wallpaper[2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1447800" y="941998"/>
          <a:ext cx="6553200" cy="4925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CorelDRAW" r:id="rId4" imgW="7463160" imgH="5618520" progId="">
                  <p:embed/>
                </p:oleObj>
              </mc:Choice>
              <mc:Fallback>
                <p:oleObj name="CorelDRAW" r:id="rId4" imgW="7463160" imgH="561852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941998"/>
                        <a:ext cx="6553200" cy="49254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7772400" cy="314325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3491" name="Picture 3" descr="C:\Users\abcde\Desktop\article-0-00AF3525000004B0-79_233x4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810000"/>
            <a:ext cx="3276600" cy="2750077"/>
          </a:xfrm>
          <a:prstGeom prst="rect">
            <a:avLst/>
          </a:prstGeom>
          <a:noFill/>
        </p:spPr>
      </p:pic>
      <p:sp>
        <p:nvSpPr>
          <p:cNvPr id="63495" name="AutoShape 7" descr="data:image/jpeg;base64,/9j/4AAQSkZJRgABAQAAAQABAAD/2wCEAAkGBxQSEhUUExQWFhUXGBgYFxgYGBUVGBoaGBgXFxYYFxgYHCggGBwlHBQXITEhJSkrLi4uFx8zODMsNygtLiwBCgoKDg0OGhAQGywkICQsLCwsLCwsLCwsLCwsLCwsLCwsLCwsLCwsLCwsLCwsLCwsLCwsLCwsLCwsLDcsLCwsLP/AABEIALcBFAMBIgACEQEDEQH/xAAcAAACAgMBAQAAAAAAAAAAAAAEBQMGAAECBwj/xABBEAABAgQCBgcGBQMDBAMAAAABAAIDBBEhBTEGEkFRYXEigZGhscHwEyMyUtHhBzNCYnIUgvEVJENzkqKyFjRT/8QAGgEAAwEBAQEAAAAAAAAAAAAAAQIDAAQFBv/EACgRAAICAgEDBAEFAQAAAAAAAAABAhEDITESMkETIlFhBBQjQnGBM//aAAwDAQACEQMRAD8AbTMk+HTWahgLq4QdI4ESz2lp4io7lI7C4Ea7C3qIqlplvVa7kUs5qVoTyb0bdXomvP7JZHw+Iyzmmm8VIWHWRSBrCi5PgV2FpqwwfE/IZ/N47hRAnK6NjWgN4xCdu5AevBFiwMhnaLeScSGkMRlnj2jP3Zjkfqk7XLsOSjSSfJZHSkvNCsJ2o/5Tbu29STz+GxIRAe217jL7IId425dif4VjWqykesRutqg5uFiduYssTpx42I4ZufWz7IyOz3bf5O8Gp1EwyDHGtBcOIFAetqVT0o6G1odvca3/AGih7FgrIm0ANzTXD8bfDGq73jPlPkUqaFumxEo4p8j2JhjIzTFlzxLDmEsiMIaAcwT5LqFFMP2bmHVcAb/3G3EJx7WFNDpEQ4m/9LliW488CNsQtuDQ1FKJuA2ZAybFHY77pDjsZsoaRnNbtF8+W9Vqc09hNI9m1ziMjZt/FFJsMnHmy1zUEtJBFCEwkZgPAhvt8rt3AqlRPxMbEbqxJckiweHDW662IUshpdLxKBxMM5dLLtFlnFgWSMlTLOIDoUShzGR2FSxmh3TbntHmu8OmWxGNa5wPyOrXqruXABhuNR9wlDe/sxjtcfuHeoYl+ltGakjQtU67cj3cFmsK1GRzCAy+jnZbI3C4ou9WlusLl3rmgazhwseS8+itpH/v816KRY8l57Mt9+f5+aUzZeoTbN5BOZOFYJVCb0W8grDIMGqlXknk5RLDdTYpdbguYnBadFRFI4ka+SxbEu592ioyWJqYOpFCBoiGEihr2FQOzHBd13Kh0tD/AAOfiO12ueTRtW1vRTSmkuyK0Hi3PsUGAMaNavy2O393kkr9tMtiLIKEZSZZYjZWObENcebSfqho+jrhdrq8D9kiciZPEIsOzHkDdmOwoDenJdrCZuWcyE2oNdZ1aVsCB2JYR1qyS2kguIsOu8t+hXZgykf4XBrjv6Jr5osVSlHuRV2m3YtsfcJ3OaOOAq12sNlR5pPGk3s+JpA3596BRTizkuU0R3uyBscP/U9qFDjzRBaTCt84r/2u80xmcQozmEFpIO8GhTyWx91hFaIjeVHfdV8HZuopUoXFS5LCJGBHqYLtR/yOt2fZL5qQfCPTbTjsQ0mem2mdQmcLSB0Np9t02CtdYgEDmsLUovWwOIaMZwB8VUNI9MmQaw4NHv3/AKW/VLdOdNRFeYcpVkKlC6lHOrnTcPFUa6ZL5JvLqkFzc7EjP1oj3PO8kmnAVyC0IdupcsCIh5jqTEjYZu4LsQ7qQmx3m6lNrjPI+aaxQjC8Tiy5qxxArdpqWnq2L07R3SOFOMENx1YoFq/XaF5URkM7egtwnlrgWkgi4pbLd3IOKYVJo9gMQw3arhY2I81hbqO3tKTaNY+JsCFGIEUDoPy1gNh4p67o9BwUZKjqhJS2jTmbOxcOPf4ro/Kepaf/AJSjHJNl59Omkc/yXoJFlQMQHvz/ACWFZf5e7GngE6k8knkR7tvIKwSEOrQp+QT4RJRRGESjWwUXJQAXV2DxRirZNsKk5cQ2Bo2Z89qxTrF0CHjLc8lO0UyN1ELFSOFOvxSnYxxgBOt/adud6pQ7NMMBdWL/AGlL4gvSu1Fk49zNOC5aaHau9VRuzQKnb3VPZ5qJxXbhenDzKjilBmQVL4nFh/C803G47E8j4+WamuxrmvaDtBB2qrFy3iU3reyDTWjL8N3rgmRHJFNrRYHOlY2R9m477D6KOLhjmsIYdepBtTIA/VIYUmSNpRMmBDNnVcNo2HmgpoHpNcMjLSD0gRlmKKX12pjBxlx6MVjXt5UKIhSctFu1xhk7HZfTam54CptcoVw4gb0iaAZnlmV5zpfpMZh7mQyRBBNB818zwtYJv+IeJ+zeZaG8O2xHN/8AXzPNUdjOCyFnO+CKiIhspmtNhItkI2t69BGyVENLjYu4cE5+vVEc2XuabPDhVdCh3XNTwpXxWTAQQYB1h27OpSMhmu/Ow45omThBzq7B6twRkKWGdDtuMwdnUjZqFDmqVgyvsRjsPcAXUO+mXOi5dLgN7CPCnOqKYHFoyViFjg5poQQQvUpGeEzCY79VM+O0FeWPbSlcwrfoPMa2vD201gOWdO5aatDYnUi0Mqeicxktk157V3rB1AbOGRWnCvMZqB0s4evP8V/Pd/IL0CioeL/nO5rAZfsM/LbyCc4YDWtbJNhH5TOStWGYMAA8vPSFabEnS29CzejBWqcQIeq0DtUUOTAINTZEqkY0RNVWLaxOY84OjLwagg8xRDx8EijZXr+qfw9LmHOE7qIKIZpJLnMOHMDyKFD9WReCs4VLRGRgXNIFDXIWpZAPFK1FFdTikq811wOYIUtJd+T2GvELUzLK07aKG01WnMqVdY2BQXZBp5U8kuj6NgZEinG3eENjrPErsZtvWxBPVgmcDi5Ag86jwS6PhcUE1ZXrHmgx45I/IonIuq1L9GMS1gQWlzg4iuztRWOQXtYasd2Hyskujk+1gc19r1GxLPga02XB0YnPLcFjO4dQQkN5fSgoN5z7ES2ENt+alsZE9AQTVLcanzBl3vAJLdalN5oBXkjKqKYg+0Y5hu1wIPIhFZKZnC0eTQ6xHEkklxJJ2km5TSDLHYO9T4fhZhRHMdm1xFeANj1i6cNYDsTzy0yUMTe2JHy1xVtL5omDBIN7DYdn2RZlSTSt0ZLSLiKUoKWO3kipiuDAmwgSNag9blp8pQk1of8ACPiy5bUFuYt1XFFC6PrAc/QITpiOIL7KlxYg1I77diY4RBc+rzYA0FdpzJO9d4bLh5PE220A396s0tJFjC0Uv2daTLLVFcEd2xNKTJbE6R12E0cCBavkuMVwkMiODfhprN5H6XC5fAe2IAaapNDamfirNBgCLAZXOhHZ/lTxyaOrPFTjZ55MSxaaHfY+vVl3h806E8PYekD/AJVixGQpQZjvCTRZOmXZW/qy64zs82UKPQpSO2Yhte00d57VK12tY2cO9VDRWdMN/s3Wa74eDjl2q3udWzrO2FTkqZaDtGFULGz753NX1x7fFUPHh753UgFl9wM+6ZyV/kfy2fxC8+wA+5ZyV7wevsxU8llyJPgNWLFpxombomcPiALFA8VzWlyPPKxbPKy0jesOS27muWuXWdxsroHbwXK0BbZ1oGM1yMiRxBoipOeig/mP63EoJ3ripZd6K5A0qH0XGIjIDH1BJcQdYdiEGlDj8UNp5EjxQ826su0bNdyTRDktJk4Y4tbQVj2MQ3tNYZaeBB+i8/gMbrOeN9q7N6f4m7olVuXlYjXariG1vvNDkkm7QY41GWi2YfOAtF0WZ2tmVeeH1ySSVkYbRUkuPE27BZM5GdAqMty56+ToDYUvFd8VGDhc9uQRrQGigKCdPWuUsmsVzota8GB9JSGxGuGbgQer/KElYiTTU+Y0agyFvquzieo8NAqi4tiqaRbJeFW6Yw2WSfC4kQ0Jo0d6c/1AAualL00Nd8EM3K67SNuw7ilUPCnm3OqsEF+sjIUNUg6FnBMVYdIGHQ7c069lXbZc+y8VJB2jsVJJNE4PpZWGAOtQghxAqSTnY9lFZ4A1AyH8ranr/wAKvy8o/wBt0gc6k0sntauJ3+GQ8FCzqdKNGTsIO2JHMSQBrnzsE/cUFMsqE6nRzShZXgwC1a3tTYrfhs6IjAIguP1b+KrEWDTK3JMcLi6tiaq6laI9NMsMQdmwqhaRD356leGZdE23HyVH0kHvjyWoNl30dPumcleMEf0aKiaMu9y1X3BYg9nxWXIsu0ZKKKDRSayyq04dSomVvEJwh9L96xWMwwcwFpc/6f7J9B5JFA2KJxNF3alNuaic5dLPQR2129YTVRs4rphPb6ogYxwWgaLN9FqtbLBDZiIDLC3/ACHwSd2RTGOf9sP+ofBLYlfGqDFh5/sV4sNZhBVWncY6Q12u1milQRQ05q3zTKg8jdVLEZAGqXXk0r8DnRyWjzlSwarMtZ208AE0mNHY7MnMPMkeSV6O6SmUhCHqVpkRSl73TKDjxiu13G2wVv1lTkopFE9cgj5eLUh1CeZolOLzJYNSlDzr1o7Fcaa0ucD91UHTTnuJcbk+gtGHknOeqDcMbdFYJKEa7yOlvQMGY1KmlVYdH59r7EWOX0TSvYkabQRAxZkNpLtnqg4rqSmjEcSSKbKZfdLscwwPfUWA6kTgzdW25TaVFo25Fuw8UonTBZI5FybQYlkE6KSO3lbY+hXJK5JVLItDCFEqKIOM2hW4TqKKYiJGNE056gjFbDqqCO6iUIHHzWpU0IXMRy5hi+5VixJIdwo1lSNM5yNCi62o3UdZr7u6jsBVrhRaLiba2I0teA5pzBFQuiEiE42UOT05moQAY5tBs1QVddEPxdc1wZNQ26h/XDBDhxLSaEcqKmY5orq1dBNvkPkfqqsQWmhFCNiqmiEk+GfYWHzsOPDbEhPD2OFnA1H2PBEUK+YNCtLZqTie5dVhI1mOuw8xsPEXX0fo/izZqAyM0U1hdudDkR2pZQpWuAJrgZLFixIOecDRd/zDsXQ0ZcT8Xd91C/TGJsa0dqH/APlkb9vZ90NFP3WHxNFyP1Ek8ApG6Lna89yWy2ksd0RocRQkVtsJW8UxuO2K9rXkAG1hkjo1ZLqxo3RQU+I9yjdoyAaVKQ/67Mf/AKuUUTGI5v7Z1eaGg9GT5LKcAbqhhBpUnM5oZ2jrKE0O74iq9ExGMc4rz/cfJBR52IbF7utzvqg6Msc/ksUxgkMDLvJ81X5rA4d7d5+qCjPJGfasnGn2EOlulEvf9v3SySYeiSfINHweEDl/5H6oJ8jCFRUAc7964iwkM6ChGJpRfyBTsrCGRr1pW9rBkD2prMQ6oZ0t0DzHgU4riDQIlU20fZSMKZGtuO9KGwekFZ9HJM69eFkkuB4bY3xGXFLG9MtqDwtNIWIQYTiwhz3nOgqB/I7EqZGHtSRZpKi1o6kyyS4R8FyWSsSyPhhKOFay6CgaV17SiNiSRkSJRCxo6gm46WvmuKVsVIZtjriLFqlrJhSe2RQ1Ehctl6FfEW2vToVoNbEXYiJVN4myGOkb7tvYkM5jsR9Q3oDhn2rpx45M58k4xLJPTrG2c4V3ZnsVdnJSHGOsRl1Jcyta7UbAdRdkMcVyck8jYUyA1raNFBwXqWgMY/0ozGq80IzGR815gwr0D8NJy8SCci3XG4audeYPcrvg55ptaPRYOK26Qqd4yPHgtIP2YWLn9KAn6iZ5aSugzjtWiFsDqXEe4FYa2saH/MKTGB7+J/IqHDXUis/kETjf57+fkExP+f8AgA5ROC2929ac7JAobKDi8kXWyEe4rMyI9nUppo/7eGP3xPBv1UNb80TGP+3Z/wBR3g1YSXKE0VqgcEXEQ71kjSAYzLnqXBhdA82+BRETPf3qb+mdq2abkeBWJti6HLitVY8LhVFa0PCnIjiEFAw152UPH7K04RhTWir3gD1tKWjKSQLiOGEwnObEILWl2rQUNBU5bwq9DhjVqXDkvQIj5bVcw1cCC0kV2ih67qizuGGFGDCQW0q05GlaXGw2Szii2N2GYZPAjNO4Maqrge2tG7Ewkoy5yyHLXLiYjUUZegJ2ZRFkCz0zmlBm7rU/M5pM2Y6SdQJ9ZYYcdTe3SeDFU7o1BVZRH6g10e6Wz+Nfph9bvols7PF1hZvihAF14sNbZyZc96iTFxNyaneV01al4bnnVaC47hdMJjDDDgwopd+YXgNpcahoT2rtUTkbIoab4XgczH/KgxHjeG27TbvVu/CjR1sVzoz2hwBo3WFRbMjr8F7AxhH0FPotOahryInZ5BI/h1HDfaTMSHAhgVcSddwHIWr1qx4DINaDClYb2w3/AJsxEs97flhtzaCiY8UTc29zulCgEMhgklpiC7302kE6o5Jo1nEjvTpNr3EMmWnSJJlp1jSwWLVH8CsWRztHmjn8Nqyqw261zrbQvMPpSWVPTYdzh4ozH/8A7D+Y8AhJRr9YFoNiNiYYvJxYkZzmsNCRtG4BEm2lLYniZ+tq4e5N2aPRXZ0HejIWi3zOPUgF5YryV2qgeNwV1bo9BZd1B/I/WyiizkpDFNdppsaK+FkaZP1r4RUGYfEc6zDTebI3/SIhhtbausSbnaAMqcEyi6SQxXUhk86AJRMaSRDWmq3kK95RpAvJLwSN0f2ud5IeJKQGV6TaDO4PrJKZqfiRPic48zbsQohksca2Dm+BWtGcJeWGTc9CbXVBdfkFF/qryLADvKXOau4Zt3IWH04onEZ7nXcfJN5Uk03JPB9eabQc6VokbKxjTGcu+w7lLiOGsjgF9Q4WqLGh8UPr0byTPD5Z8QUaKk09VQQ7KZGkP6eLqE1BFWnLmOpOJchP8f0YDoVTEa2M27RmDXNpplXyVU/powt7J9e3vyU5QdmjNVoNmpkAJFOzwvdMYuj8y8VJa3gXGvXQFKpnQ2cdcOhmhyDiK9ZCaOPexJSdcCLE5p2rrUNDtSyBNUNSrbPaPTDILjFguay97Oa08xsKpNLLo6Ejlc2WCBGUU5Na3RGXigoEU6u5ac+iOPHTtjTy2qRJUBOsGwCJGILqsb3n6KLRWWZFeSbvGQIsB8y9Gw+XoLL0sGFSXUzgy5WtIlwLBIUEUa0cT9d6pM9LxIkwJcCuo97GAbnPLif/AC7l6TBOq0ncLqL8NdH9eI+aiC76ubXc4177Loz1GP0iGJu2XjRTCmy0uxgGwV9d/WudLMU9hLPc38x1GQxtL39Edla9ScKj4vMianKD8uWJHB0Vwv8A9otzJXm44vLktnS30RO8JkBChMY05C521N3E76mqOZELfiy3hQsBBRDDVdsjg5CWvssQuo4ZGyxT6EGxHL6Mj9RJ9cExhYPCh50HOnmqvM6RR3/qoNwsl0WYccyTXbWq8vR7vpzlyy7R5+Whm7xUbBfwQUXSmE2zIbndwVRcamuYWndgK1jLBHyPY+lkU2a1reOaXzeNx3jVLz1W8EuK1EeFrKLHFeBniLyYEAk/NWp9bkhc/cmk6S6BCPF3ilerQFZmx0kcOdfmo4g2ldvdT12rJmJWth/j/CCGYMGX4KRpAhvA3t81HUnkp4DRqRP7fFMichadylhsU8KSc52Vt6Yy+HsaOm4V3ZdgSUzOcUAQIJJFAn0jhr3XcA1tczzXMvONaKMbbebdy3GjucRU1G7Z6yQoKcn9DSCYMO3xnZurzRYxN5FGkMH7R5pU0WFRt7LBShGwqC8hRfUnbWl1lbqKCSdlSaJrAw9rAHxnUG7aepbkZyUSKBLueaNFUyEOFLj3h13/ACjIcyg4uKn4YY1GZfuI4lLo56R5raQtSlzpEOnGLv8A6SMa0GoQGjIa3RHivGYsoQ1jiKNLRTeaZr0rT+v9KGmwe9lRt1WnWJpuqAK7yvOJuZLzU5CwG4bArY+LZzZqtJELn0UAJJWnmpREFlE/JIuP4fSg946t7CnfVX2ECqN+Hjaui8m+JXoDWr1fx+xHDnfuOzCL26nzdHtsr3g8uIcPVHqlvJVXR+BrRRuYC7yCuMv8IUPzJ/xDgj5FOmGMOloB1PzXn2cIfvdt5AVPUq3hMp7GG1gNSLuO1zjdxPMrc1Mf1s26J/xS9YcPi/8A5H8dw60QWkHgn/Hx9Md8iZ526CYcc7USwg80HzXT3hrS4mgAJ7FSUUQTBMX0ihwHhj661AbcSfosXk2NYw+PGfEdtNhuAsB2LFHqidSxaLOCua0XVKGouuYhpWi8k9w5B6lDrLl0Sq02lUtj0dZ5rprKXUftrrHOJWQGNpiJ/toI/c7xKTPePVk2mG/7WEa5udbrcENLYVEfk2g3lOyMWknYsituK+tq3Cli6zQTyVjZgTGdKK4b9wXc1iDITG+yaDrE0OQFCK88+5bpFeW9RFkno+43edUbtvapnewg1A6Z20vlvKAm557/AInE7aZDsQhNkbRuhvuYXO4iSbANHDNCuFRvNfqoot6BTNd0eseanyyiiktEsN9Lb0ZKHInPPtQbIWXPyzTSQlHPIDR6C1DtpBQb0evyRcpI63ScQ1m0nyU7YMKD8fTdnQb+KDmp0xQdjaWGQCxNNvgPfikOFaAKna91+wIF8Rz6ueamo9cEAG7NyNk2Of0WitaIXZTpUdncNyZtlms6ca5/SwZnidwURitl8qOi78w36lAsilxJcak70wruW1weaacYg+NNxHRARSjWNpQBjbCg3VqetVmI9emY9h7JgEu5tcMxu6l5q+EA4itaE3V60ccuTUJiJauGhSBOhS5/hx8cXk3xKv688/Dp3vYg/aD3/dehBer+P2I8/P3j/RuHRkR20kN9dq3plizoEq4MtEiEQof8n2r1Cp6kXo7D903i4nsr9FV9OoxiT0CCMoTTGdzJ1W+a5Je/NX2Wj7YWE4XDECGxgyaB1nae1MiwPFW9aXQjrNptQ7Jp0Jy7XH4OLkakWoVU9PMW9nBEFp6UTPg0Z9uSuMKO17C7cKnhxXiekU6Y0w+Ibgno8Gg2UZSpFcMLlYIIg2rFpt1igdZc3lY41z5LFi8w9YifBLXUOdu9a1L0WLEKDeiWUk3xPgHXYJ7J6L1+N3ULLFiKRzZckk6QzdLQoLAHZNytXO6TTukJyhNpxOfYsWJnoGGCltiSPGc81e4lbjEeyh83+IWLECz8AZK4KxYgMRudkiYOVOP1W1iXyF8DuTw8Aa0Q0Avbbzop4+JEDVh9Fu8Zn6LFiL0Rh7nbB4V1JYA16udltYlOglwuRMUmhoBmd3Ui5rEhDb7OCKD9Tj8TvoFixHhCd02n4Fz3EkFHiAGwIkZ/whpoBtNLd6xYmjyDK6joUYVL+1gMBNvZtr1tXlc9DDYr2tyDiB1FYsXVLg4iMFdtKxYlRmWTQSNqzNPmaR4HyXpTXLaxen+M/YcP5HcXLA7QoXInvVPhvEecnIh2PEJvJgFe8lYsUsS/cbDl/wCZLDJY5TzUEPbVYsXYcjKrjuNvlIbqZu6A6xfuVLeA4awyK2sXLkdzaO3CvbYIDRYsWKBU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7" name="AutoShape 9" descr="data:image/jpeg;base64,/9j/4AAQSkZJRgABAQAAAQABAAD/2wCEAAkGBxQSEhUUExQWFhUXGBgYFxgYGBUVGBoaGBgXFxYYFxgYHCggGBwlHBQXITEhJSkrLi4uFx8zODMsNygtLiwBCgoKDg0OGhAQGywkICQsLCwsLCwsLCwsLCwsLCwsLCwsLCwsLCwsLCwsLCwsLCwsLCwsLCwsLCwsLDcsLCwsLP/AABEIALcBFAMBIgACEQEDEQH/xAAcAAACAgMBAQAAAAAAAAAAAAAEBQMGAAECBwj/xABBEAABAgQCBgcGBQMDBAMAAAABAAIDBBEhBTEGEkFRYXEigZGhscHwEyMyUtHhBzNCYnIUgvEVJENzkqKyFjRT/8QAGgEAAwEBAQEAAAAAAAAAAAAAAQIDAAQFBv/EACgRAAICAgEDBAEFAQAAAAAAAAABAhEDITESMkETIlFhBBQjQnGBM//aAAwDAQACEQMRAD8AbTMk+HTWahgLq4QdI4ESz2lp4io7lI7C4Ea7C3qIqlplvVa7kUs5qVoTyb0bdXomvP7JZHw+Iyzmmm8VIWHWRSBrCi5PgV2FpqwwfE/IZ/N47hRAnK6NjWgN4xCdu5AevBFiwMhnaLeScSGkMRlnj2jP3Zjkfqk7XLsOSjSSfJZHSkvNCsJ2o/5Tbu29STz+GxIRAe217jL7IId425dif4VjWqykesRutqg5uFiduYssTpx42I4ZufWz7IyOz3bf5O8Gp1EwyDHGtBcOIFAetqVT0o6G1odvca3/AGih7FgrIm0ANzTXD8bfDGq73jPlPkUqaFumxEo4p8j2JhjIzTFlzxLDmEsiMIaAcwT5LqFFMP2bmHVcAb/3G3EJx7WFNDpEQ4m/9LliW488CNsQtuDQ1FKJuA2ZAybFHY77pDjsZsoaRnNbtF8+W9Vqc09hNI9m1ziMjZt/FFJsMnHmy1zUEtJBFCEwkZgPAhvt8rt3AqlRPxMbEbqxJckiweHDW662IUshpdLxKBxMM5dLLtFlnFgWSMlTLOIDoUShzGR2FSxmh3TbntHmu8OmWxGNa5wPyOrXqruXABhuNR9wlDe/sxjtcfuHeoYl+ltGakjQtU67cj3cFmsK1GRzCAy+jnZbI3C4ou9WlusLl3rmgazhwseS8+itpH/v816KRY8l57Mt9+f5+aUzZeoTbN5BOZOFYJVCb0W8grDIMGqlXknk5RLDdTYpdbguYnBadFRFI4ka+SxbEu592ioyWJqYOpFCBoiGEihr2FQOzHBd13Kh0tD/AAOfiO12ueTRtW1vRTSmkuyK0Hi3PsUGAMaNavy2O393kkr9tMtiLIKEZSZZYjZWObENcebSfqho+jrhdrq8D9kiciZPEIsOzHkDdmOwoDenJdrCZuWcyE2oNdZ1aVsCB2JYR1qyS2kguIsOu8t+hXZgykf4XBrjv6Jr5osVSlHuRV2m3YtsfcJ3OaOOAq12sNlR5pPGk3s+JpA3596BRTizkuU0R3uyBscP/U9qFDjzRBaTCt84r/2u80xmcQozmEFpIO8GhTyWx91hFaIjeVHfdV8HZuopUoXFS5LCJGBHqYLtR/yOt2fZL5qQfCPTbTjsQ0mem2mdQmcLSB0Np9t02CtdYgEDmsLUovWwOIaMZwB8VUNI9MmQaw4NHv3/AKW/VLdOdNRFeYcpVkKlC6lHOrnTcPFUa6ZL5JvLqkFzc7EjP1oj3PO8kmnAVyC0IdupcsCIh5jqTEjYZu4LsQ7qQmx3m6lNrjPI+aaxQjC8Tiy5qxxArdpqWnq2L07R3SOFOMENx1YoFq/XaF5URkM7egtwnlrgWkgi4pbLd3IOKYVJo9gMQw3arhY2I81hbqO3tKTaNY+JsCFGIEUDoPy1gNh4p67o9BwUZKjqhJS2jTmbOxcOPf4ro/Kepaf/AJSjHJNl59Omkc/yXoJFlQMQHvz/ACWFZf5e7GngE6k8knkR7tvIKwSEOrQp+QT4RJRRGESjWwUXJQAXV2DxRirZNsKk5cQ2Bo2Z89qxTrF0CHjLc8lO0UyN1ELFSOFOvxSnYxxgBOt/adud6pQ7NMMBdWL/AGlL4gvSu1Fk49zNOC5aaHau9VRuzQKnb3VPZ5qJxXbhenDzKjilBmQVL4nFh/C803G47E8j4+WamuxrmvaDtBB2qrFy3iU3reyDTWjL8N3rgmRHJFNrRYHOlY2R9m477D6KOLhjmsIYdepBtTIA/VIYUmSNpRMmBDNnVcNo2HmgpoHpNcMjLSD0gRlmKKX12pjBxlx6MVjXt5UKIhSctFu1xhk7HZfTam54CptcoVw4gb0iaAZnlmV5zpfpMZh7mQyRBBNB818zwtYJv+IeJ+zeZaG8O2xHN/8AXzPNUdjOCyFnO+CKiIhspmtNhItkI2t69BGyVENLjYu4cE5+vVEc2XuabPDhVdCh3XNTwpXxWTAQQYB1h27OpSMhmu/Ow45omThBzq7B6twRkKWGdDtuMwdnUjZqFDmqVgyvsRjsPcAXUO+mXOi5dLgN7CPCnOqKYHFoyViFjg5poQQQvUpGeEzCY79VM+O0FeWPbSlcwrfoPMa2vD201gOWdO5aatDYnUi0Mqeicxktk157V3rB1AbOGRWnCvMZqB0s4evP8V/Pd/IL0CioeL/nO5rAZfsM/LbyCc4YDWtbJNhH5TOStWGYMAA8vPSFabEnS29CzejBWqcQIeq0DtUUOTAINTZEqkY0RNVWLaxOY84OjLwagg8xRDx8EijZXr+qfw9LmHOE7qIKIZpJLnMOHMDyKFD9WReCs4VLRGRgXNIFDXIWpZAPFK1FFdTikq811wOYIUtJd+T2GvELUzLK07aKG01WnMqVdY2BQXZBp5U8kuj6NgZEinG3eENjrPErsZtvWxBPVgmcDi5Ag86jwS6PhcUE1ZXrHmgx45I/IonIuq1L9GMS1gQWlzg4iuztRWOQXtYasd2Hyskujk+1gc19r1GxLPga02XB0YnPLcFjO4dQQkN5fSgoN5z7ES2ENt+alsZE9AQTVLcanzBl3vAJLdalN5oBXkjKqKYg+0Y5hu1wIPIhFZKZnC0eTQ6xHEkklxJJ2km5TSDLHYO9T4fhZhRHMdm1xFeANj1i6cNYDsTzy0yUMTe2JHy1xVtL5omDBIN7DYdn2RZlSTSt0ZLSLiKUoKWO3kipiuDAmwgSNag9blp8pQk1of8ACPiy5bUFuYt1XFFC6PrAc/QITpiOIL7KlxYg1I77diY4RBc+rzYA0FdpzJO9d4bLh5PE220A396s0tJFjC0Uv2daTLLVFcEd2xNKTJbE6R12E0cCBavkuMVwkMiODfhprN5H6XC5fAe2IAaapNDamfirNBgCLAZXOhHZ/lTxyaOrPFTjZ55MSxaaHfY+vVl3h806E8PYekD/AJVixGQpQZjvCTRZOmXZW/qy64zs82UKPQpSO2Yhte00d57VK12tY2cO9VDRWdMN/s3Wa74eDjl2q3udWzrO2FTkqZaDtGFULGz753NX1x7fFUPHh753UgFl9wM+6ZyV/kfy2fxC8+wA+5ZyV7wevsxU8llyJPgNWLFpxombomcPiALFA8VzWlyPPKxbPKy0jesOS27muWuXWdxsroHbwXK0BbZ1oGM1yMiRxBoipOeig/mP63EoJ3ripZd6K5A0qH0XGIjIDH1BJcQdYdiEGlDj8UNp5EjxQ826su0bNdyTRDktJk4Y4tbQVj2MQ3tNYZaeBB+i8/gMbrOeN9q7N6f4m7olVuXlYjXariG1vvNDkkm7QY41GWi2YfOAtF0WZ2tmVeeH1ySSVkYbRUkuPE27BZM5GdAqMty56+ToDYUvFd8VGDhc9uQRrQGigKCdPWuUsmsVzota8GB9JSGxGuGbgQer/KElYiTTU+Y0agyFvquzieo8NAqi4tiqaRbJeFW6Yw2WSfC4kQ0Jo0d6c/1AAualL00Nd8EM3K67SNuw7ilUPCnm3OqsEF+sjIUNUg6FnBMVYdIGHQ7c069lXbZc+y8VJB2jsVJJNE4PpZWGAOtQghxAqSTnY9lFZ4A1AyH8ranr/wAKvy8o/wBt0gc6k0sntauJ3+GQ8FCzqdKNGTsIO2JHMSQBrnzsE/cUFMsqE6nRzShZXgwC1a3tTYrfhs6IjAIguP1b+KrEWDTK3JMcLi6tiaq6laI9NMsMQdmwqhaRD356leGZdE23HyVH0kHvjyWoNl30dPumcleMEf0aKiaMu9y1X3BYg9nxWXIsu0ZKKKDRSayyq04dSomVvEJwh9L96xWMwwcwFpc/6f7J9B5JFA2KJxNF3alNuaic5dLPQR2129YTVRs4rphPb6ogYxwWgaLN9FqtbLBDZiIDLC3/ACHwSd2RTGOf9sP+ofBLYlfGqDFh5/sV4sNZhBVWncY6Q12u1milQRQ05q3zTKg8jdVLEZAGqXXk0r8DnRyWjzlSwarMtZ208AE0mNHY7MnMPMkeSV6O6SmUhCHqVpkRSl73TKDjxiu13G2wVv1lTkopFE9cgj5eLUh1CeZolOLzJYNSlDzr1o7Fcaa0ucD91UHTTnuJcbk+gtGHknOeqDcMbdFYJKEa7yOlvQMGY1KmlVYdH59r7EWOX0TSvYkabQRAxZkNpLtnqg4rqSmjEcSSKbKZfdLscwwPfUWA6kTgzdW25TaVFo25Fuw8UonTBZI5FybQYlkE6KSO3lbY+hXJK5JVLItDCFEqKIOM2hW4TqKKYiJGNE056gjFbDqqCO6iUIHHzWpU0IXMRy5hi+5VixJIdwo1lSNM5yNCi62o3UdZr7u6jsBVrhRaLiba2I0teA5pzBFQuiEiE42UOT05moQAY5tBs1QVddEPxdc1wZNQ26h/XDBDhxLSaEcqKmY5orq1dBNvkPkfqqsQWmhFCNiqmiEk+GfYWHzsOPDbEhPD2OFnA1H2PBEUK+YNCtLZqTie5dVhI1mOuw8xsPEXX0fo/izZqAyM0U1hdudDkR2pZQpWuAJrgZLFixIOecDRd/zDsXQ0ZcT8Xd91C/TGJsa0dqH/APlkb9vZ90NFP3WHxNFyP1Ek8ApG6Lna89yWy2ksd0RocRQkVtsJW8UxuO2K9rXkAG1hkjo1ZLqxo3RQU+I9yjdoyAaVKQ/67Mf/AKuUUTGI5v7Z1eaGg9GT5LKcAbqhhBpUnM5oZ2jrKE0O74iq9ExGMc4rz/cfJBR52IbF7utzvqg6Msc/ksUxgkMDLvJ81X5rA4d7d5+qCjPJGfasnGn2EOlulEvf9v3SySYeiSfINHweEDl/5H6oJ8jCFRUAc7964iwkM6ChGJpRfyBTsrCGRr1pW9rBkD2prMQ6oZ0t0DzHgU4riDQIlU20fZSMKZGtuO9KGwekFZ9HJM69eFkkuB4bY3xGXFLG9MtqDwtNIWIQYTiwhz3nOgqB/I7EqZGHtSRZpKi1o6kyyS4R8FyWSsSyPhhKOFay6CgaV17SiNiSRkSJRCxo6gm46WvmuKVsVIZtjriLFqlrJhSe2RQ1Ehctl6FfEW2vToVoNbEXYiJVN4myGOkb7tvYkM5jsR9Q3oDhn2rpx45M58k4xLJPTrG2c4V3ZnsVdnJSHGOsRl1Jcyta7UbAdRdkMcVyck8jYUyA1raNFBwXqWgMY/0ozGq80IzGR815gwr0D8NJy8SCci3XG4audeYPcrvg55ptaPRYOK26Qqd4yPHgtIP2YWLn9KAn6iZ5aSugzjtWiFsDqXEe4FYa2saH/MKTGB7+J/IqHDXUis/kETjf57+fkExP+f8AgA5ROC2929ac7JAobKDi8kXWyEe4rMyI9nUppo/7eGP3xPBv1UNb80TGP+3Z/wBR3g1YSXKE0VqgcEXEQ71kjSAYzLnqXBhdA82+BRETPf3qb+mdq2abkeBWJti6HLitVY8LhVFa0PCnIjiEFAw152UPH7K04RhTWir3gD1tKWjKSQLiOGEwnObEILWl2rQUNBU5bwq9DhjVqXDkvQIj5bVcw1cCC0kV2ih67qizuGGFGDCQW0q05GlaXGw2Szii2N2GYZPAjNO4Maqrge2tG7Ewkoy5yyHLXLiYjUUZegJ2ZRFkCz0zmlBm7rU/M5pM2Y6SdQJ9ZYYcdTe3SeDFU7o1BVZRH6g10e6Wz+Nfph9bvols7PF1hZvihAF14sNbZyZc96iTFxNyaneV01al4bnnVaC47hdMJjDDDgwopd+YXgNpcahoT2rtUTkbIoab4XgczH/KgxHjeG27TbvVu/CjR1sVzoz2hwBo3WFRbMjr8F7AxhH0FPotOahryInZ5BI/h1HDfaTMSHAhgVcSddwHIWr1qx4DINaDClYb2w3/AJsxEs97flhtzaCiY8UTc29zulCgEMhgklpiC7302kE6o5Jo1nEjvTpNr3EMmWnSJJlp1jSwWLVH8CsWRztHmjn8Nqyqw261zrbQvMPpSWVPTYdzh4ozH/8A7D+Y8AhJRr9YFoNiNiYYvJxYkZzmsNCRtG4BEm2lLYniZ+tq4e5N2aPRXZ0HejIWi3zOPUgF5YryV2qgeNwV1bo9BZd1B/I/WyiizkpDFNdppsaK+FkaZP1r4RUGYfEc6zDTebI3/SIhhtbausSbnaAMqcEyi6SQxXUhk86AJRMaSRDWmq3kK95RpAvJLwSN0f2ud5IeJKQGV6TaDO4PrJKZqfiRPic48zbsQohksca2Dm+BWtGcJeWGTc9CbXVBdfkFF/qryLADvKXOau4Zt3IWH04onEZ7nXcfJN5Uk03JPB9eabQc6VokbKxjTGcu+w7lLiOGsjgF9Q4WqLGh8UPr0byTPD5Z8QUaKk09VQQ7KZGkP6eLqE1BFWnLmOpOJchP8f0YDoVTEa2M27RmDXNpplXyVU/powt7J9e3vyU5QdmjNVoNmpkAJFOzwvdMYuj8y8VJa3gXGvXQFKpnQ2cdcOhmhyDiK9ZCaOPexJSdcCLE5p2rrUNDtSyBNUNSrbPaPTDILjFguay97Oa08xsKpNLLo6Ejlc2WCBGUU5Na3RGXigoEU6u5ac+iOPHTtjTy2qRJUBOsGwCJGILqsb3n6KLRWWZFeSbvGQIsB8y9Gw+XoLL0sGFSXUzgy5WtIlwLBIUEUa0cT9d6pM9LxIkwJcCuo97GAbnPLif/AC7l6TBOq0ncLqL8NdH9eI+aiC76ubXc4177Loz1GP0iGJu2XjRTCmy0uxgGwV9d/WudLMU9hLPc38x1GQxtL39Edla9ScKj4vMianKD8uWJHB0Vwv8A9otzJXm44vLktnS30RO8JkBChMY05C521N3E76mqOZELfiy3hQsBBRDDVdsjg5CWvssQuo4ZGyxT6EGxHL6Mj9RJ9cExhYPCh50HOnmqvM6RR3/qoNwsl0WYccyTXbWq8vR7vpzlyy7R5+Whm7xUbBfwQUXSmE2zIbndwVRcamuYWndgK1jLBHyPY+lkU2a1reOaXzeNx3jVLz1W8EuK1EeFrKLHFeBniLyYEAk/NWp9bkhc/cmk6S6BCPF3ilerQFZmx0kcOdfmo4g2ldvdT12rJmJWth/j/CCGYMGX4KRpAhvA3t81HUnkp4DRqRP7fFMichadylhsU8KSc52Vt6Yy+HsaOm4V3ZdgSUzOcUAQIJJFAn0jhr3XcA1tczzXMvONaKMbbebdy3GjucRU1G7Z6yQoKcn9DSCYMO3xnZurzRYxN5FGkMH7R5pU0WFRt7LBShGwqC8hRfUnbWl1lbqKCSdlSaJrAw9rAHxnUG7aepbkZyUSKBLueaNFUyEOFLj3h13/ACjIcyg4uKn4YY1GZfuI4lLo56R5raQtSlzpEOnGLv8A6SMa0GoQGjIa3RHivGYsoQ1jiKNLRTeaZr0rT+v9KGmwe9lRt1WnWJpuqAK7yvOJuZLzU5CwG4bArY+LZzZqtJELn0UAJJWnmpREFlE/JIuP4fSg946t7CnfVX2ECqN+Hjaui8m+JXoDWr1fx+xHDnfuOzCL26nzdHtsr3g8uIcPVHqlvJVXR+BrRRuYC7yCuMv8IUPzJ/xDgj5FOmGMOloB1PzXn2cIfvdt5AVPUq3hMp7GG1gNSLuO1zjdxPMrc1Mf1s26J/xS9YcPi/8A5H8dw60QWkHgn/Hx9Md8iZ526CYcc7USwg80HzXT3hrS4mgAJ7FSUUQTBMX0ihwHhj661AbcSfosXk2NYw+PGfEdtNhuAsB2LFHqidSxaLOCua0XVKGouuYhpWi8k9w5B6lDrLl0Sq02lUtj0dZ5rprKXUftrrHOJWQGNpiJ/toI/c7xKTPePVk2mG/7WEa5udbrcENLYVEfk2g3lOyMWknYsituK+tq3Cli6zQTyVjZgTGdKK4b9wXc1iDITG+yaDrE0OQFCK88+5bpFeW9RFkno+43edUbtvapnewg1A6Z20vlvKAm557/AInE7aZDsQhNkbRuhvuYXO4iSbANHDNCuFRvNfqoot6BTNd0eseanyyiiktEsN9Lb0ZKHInPPtQbIWXPyzTSQlHPIDR6C1DtpBQb0evyRcpI63ScQ1m0nyU7YMKD8fTdnQb+KDmp0xQdjaWGQCxNNvgPfikOFaAKna91+wIF8Rz6ueamo9cEAG7NyNk2Of0WitaIXZTpUdncNyZtlms6ca5/SwZnidwURitl8qOi78w36lAsilxJcak70wruW1weaacYg+NNxHRARSjWNpQBjbCg3VqetVmI9emY9h7JgEu5tcMxu6l5q+EA4itaE3V60ccuTUJiJauGhSBOhS5/hx8cXk3xKv688/Dp3vYg/aD3/dehBer+P2I8/P3j/RuHRkR20kN9dq3plizoEq4MtEiEQof8n2r1Cp6kXo7D903i4nsr9FV9OoxiT0CCMoTTGdzJ1W+a5Je/NX2Wj7YWE4XDECGxgyaB1nae1MiwPFW9aXQjrNptQ7Jp0Jy7XH4OLkakWoVU9PMW9nBEFp6UTPg0Z9uSuMKO17C7cKnhxXiekU6Y0w+Ibgno8Gg2UZSpFcMLlYIIg2rFpt1igdZc3lY41z5LFi8w9YifBLXUOdu9a1L0WLEKDeiWUk3xPgHXYJ7J6L1+N3ULLFiKRzZckk6QzdLQoLAHZNytXO6TTukJyhNpxOfYsWJnoGGCltiSPGc81e4lbjEeyh83+IWLECz8AZK4KxYgMRudkiYOVOP1W1iXyF8DuTw8Aa0Q0Avbbzop4+JEDVh9Fu8Zn6LFiL0Rh7nbB4V1JYA16udltYlOglwuRMUmhoBmd3Ui5rEhDb7OCKD9Tj8TvoFixHhCd02n4Fz3EkFHiAGwIkZ/whpoBtNLd6xYmjyDK6joUYVL+1gMBNvZtr1tXlc9DDYr2tyDiB1FYsXVLg4iMFdtKxYlRmWTQSNqzNPmaR4HyXpTXLaxen+M/YcP5HcXLA7QoXInvVPhvEecnIh2PEJvJgFe8lYsUsS/cbDl/wCZLDJY5TzUEPbVYsXYcjKrjuNvlIbqZu6A6xfuVLeA4awyK2sXLkdzaO3CvbYIDRYsWKBU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3499" name="Picture 11" descr="http://t2.gstatic.com/images?q=tbn:ANd9GcQaDpXnO3q2Awej4Y42laaHFB0AJXSLQVjN_lSfedCWCpgxcgm-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00"/>
            <a:ext cx="3904573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6" dur="20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\Desktop\Images\ARBUNITS\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0548121">
            <a:off x="153106" y="740635"/>
            <a:ext cx="42182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Thank You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325788"/>
              </p:ext>
            </p:extLst>
          </p:nvPr>
        </p:nvGraphicFramePr>
        <p:xfrm>
          <a:off x="1219200" y="2057400"/>
          <a:ext cx="3092302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6" name="CorelDRAW" r:id="rId4" imgW="3376440" imgH="2423520" progId="">
                  <p:embed/>
                </p:oleObj>
              </mc:Choice>
              <mc:Fallback>
                <p:oleObj name="CorelDRAW" r:id="rId4" imgW="3376440" imgH="242352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057400"/>
                        <a:ext cx="3092302" cy="153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1001</TotalTime>
  <Words>40</Words>
  <Application>Microsoft Office PowerPoint</Application>
  <PresentationFormat>On-screen Show (4:3)</PresentationFormat>
  <Paragraphs>6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Monotype Corsiva</vt:lpstr>
      <vt:lpstr>Wingdings 3</vt:lpstr>
      <vt:lpstr>Ion Boardroom</vt:lpstr>
      <vt:lpstr>CorelDRAW</vt:lpstr>
      <vt:lpstr>PowerPoint Presentation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Farid</dc:creator>
  <cp:lastModifiedBy>sabiha kureshi</cp:lastModifiedBy>
  <cp:revision>137</cp:revision>
  <dcterms:created xsi:type="dcterms:W3CDTF">2011-06-10T12:57:05Z</dcterms:created>
  <dcterms:modified xsi:type="dcterms:W3CDTF">2022-04-20T18:56:07Z</dcterms:modified>
</cp:coreProperties>
</file>